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299978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/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вірусологія</a:t>
            </a:r>
            <a:r>
              <a:rPr lang="ru-RU" dirty="0"/>
              <a:t/>
            </a:r>
            <a:br>
              <a:rPr lang="ru-RU" dirty="0"/>
            </a:b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527" y="4365000"/>
            <a:ext cx="3073978" cy="20437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4981245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клініко-мікробіологічної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дозволить правильно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лікувально-діагностичному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819" y="2370668"/>
            <a:ext cx="2609417" cy="262865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невід'ємною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субдисципліною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оптимізувати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постановку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вибір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прогнозу і контроль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Специфіка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вірусологія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імунологія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навичкам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бактеріолога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вірусолога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міколога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паразитолога,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вмінню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мікробіологічних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освоєнні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ними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розробок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методик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мікробіології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8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403" y="135947"/>
            <a:ext cx="2466975" cy="1847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1386</TotalTime>
  <Words>114</Words>
  <Application>Microsoft Office PowerPoint</Application>
  <PresentationFormat>Экран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Клінічна мікробіологія, вірусологія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2024-04-16T13:07:54Z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